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Ubuntu"/>
      <p:regular r:id="rId43"/>
      <p:bold r:id="rId44"/>
      <p:italic r:id="rId45"/>
      <p:boldItalic r:id="rId46"/>
    </p:embeddedFont>
    <p:embeddedFont>
      <p:font typeface="Old Standard TT"/>
      <p:regular r:id="rId47"/>
      <p:bold r:id="rId48"/>
      <p:italic r:id="rId49"/>
    </p:embeddedFon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Ubuntu-bold.fntdata"/><Relationship Id="rId43" Type="http://schemas.openxmlformats.org/officeDocument/2006/relationships/font" Target="fonts/Ubuntu-regular.fntdata"/><Relationship Id="rId46" Type="http://schemas.openxmlformats.org/officeDocument/2006/relationships/font" Target="fonts/Ubuntu-boldItalic.fntdata"/><Relationship Id="rId45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OldStandardTT-bold.fntdata"/><Relationship Id="rId47" Type="http://schemas.openxmlformats.org/officeDocument/2006/relationships/font" Target="fonts/OldStandardTT-regular.fntdata"/><Relationship Id="rId49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8920e688_1_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8920e68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8920e688_1_4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8920e68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8920e688_1_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a8920e68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8920e68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8920e68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8920e688_1_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8920e68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8920e688_1_7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a8920e68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8920e688_1_9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8920e688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8920e688_1_1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8920e688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8920e688_1_1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8920e688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8920e688_1_1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8920e68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578560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578560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a8920e688_1_1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a8920e688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a8920e688_1_1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a8920e68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a8920e688_1_1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a8920e688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8920e688_1_1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8920e688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8920e688_1_17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8920e688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8920e688_1_1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8920e688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8920e688_1_19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8920e688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8920e688_1_20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a8920e688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8920e688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a8920e688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8920e688_1_2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a8920e688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8920e688_0_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8920e6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070b9f4c_3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a070b9f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070b9f4c_3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070b9f4c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070b9f4c_3_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a070b9f4c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a070b9f4c_3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a070b9f4c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a070b9f4c_3_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a070b9f4c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070b9f4c_3_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a070b9f4c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a070b9f4c_3_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a070b9f4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2e511d5a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72e511d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3b9b06b4_3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3b9b06b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8920e688_0_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8920e68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8920e688_0_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8920e68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8920e688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8920e6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8920e688_1_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8920e688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8920e688_1_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a8920e68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14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69" name="Google Shape;6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0100" y="3583774"/>
            <a:ext cx="1869346" cy="1322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sao2_vertical_cor.png"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025" y="3720025"/>
            <a:ext cx="1543050" cy="102523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-12025" y="-21425"/>
            <a:ext cx="9156000" cy="35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Logo Vertical-01.png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5335" y="119075"/>
            <a:ext cx="1338829" cy="947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512700" y="1359900"/>
            <a:ext cx="81186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lfa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etiza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ç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ão </a:t>
            </a:r>
            <a:r>
              <a:rPr lang="pt-BR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pt-BR">
                <a:latin typeface="Consolas"/>
                <a:ea typeface="Consolas"/>
                <a:cs typeface="Consolas"/>
                <a:sym typeface="Consolas"/>
              </a:rPr>
              <a:t>igital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Google Shape;118;p25"/>
          <p:cNvPicPr preferRelativeResize="0"/>
          <p:nvPr/>
        </p:nvPicPr>
        <p:blipFill rotWithShape="1">
          <a:blip r:embed="rId3">
            <a:alphaModFix/>
          </a:blip>
          <a:srcRect b="36447" l="0" r="0" t="0"/>
          <a:stretch/>
        </p:blipFill>
        <p:spPr>
          <a:xfrm>
            <a:off x="2713039" y="-65475"/>
            <a:ext cx="2957671" cy="15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5"/>
          <p:cNvSpPr/>
          <p:nvPr/>
        </p:nvSpPr>
        <p:spPr>
          <a:xfrm>
            <a:off x="2800825" y="3536700"/>
            <a:ext cx="1802700" cy="15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PETmelhorada4k.png" id="120" name="Google Shape;120;p25"/>
          <p:cNvPicPr preferRelativeResize="0"/>
          <p:nvPr/>
        </p:nvPicPr>
        <p:blipFill rotWithShape="1">
          <a:blip r:embed="rId4">
            <a:alphaModFix/>
          </a:blip>
          <a:srcRect b="22528" l="0" r="0" t="0"/>
          <a:stretch/>
        </p:blipFill>
        <p:spPr>
          <a:xfrm>
            <a:off x="2184900" y="3777675"/>
            <a:ext cx="1577374" cy="8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5"/>
          <p:cNvSpPr txBox="1"/>
          <p:nvPr/>
        </p:nvSpPr>
        <p:spPr>
          <a:xfrm>
            <a:off x="2097963" y="4443650"/>
            <a:ext cx="19308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71717"/>
                </a:solidFill>
                <a:latin typeface="Ubuntu"/>
                <a:ea typeface="Ubuntu"/>
                <a:cs typeface="Ubuntu"/>
                <a:sym typeface="Ubuntu"/>
              </a:rPr>
              <a:t>Sistemas de  Informação</a:t>
            </a:r>
            <a:endParaRPr sz="1200">
              <a:solidFill>
                <a:srgbClr val="17171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Indo para o documento compartilhado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Acesse seu email e procure o email de convite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75" y="1882600"/>
            <a:ext cx="7788375" cy="1214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4"/>
          <p:cNvSpPr/>
          <p:nvPr/>
        </p:nvSpPr>
        <p:spPr>
          <a:xfrm>
            <a:off x="1304150" y="2827700"/>
            <a:ext cx="4266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/>
          <p:nvPr/>
        </p:nvSpPr>
        <p:spPr>
          <a:xfrm>
            <a:off x="2047650" y="2864275"/>
            <a:ext cx="6204000" cy="18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00" y="1560100"/>
            <a:ext cx="6885171" cy="31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Indo para o documento compartilhado</a:t>
            </a:r>
            <a:endParaRPr/>
          </a:p>
        </p:txBody>
      </p:sp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Clique no email, veja a mensagem e abra o documento...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35"/>
          <p:cNvSpPr/>
          <p:nvPr/>
        </p:nvSpPr>
        <p:spPr>
          <a:xfrm>
            <a:off x="2023300" y="3022700"/>
            <a:ext cx="4266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13" y="1927976"/>
            <a:ext cx="7766076" cy="27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Trabalhando em equipe!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Você poderá ver o que a outra pessoa está fazendo, basta deixar o cursor em cima de onde o cursor dela está...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20" name="Google Shape;2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1" name="Google Shape;221;p36"/>
          <p:cNvSpPr/>
          <p:nvPr/>
        </p:nvSpPr>
        <p:spPr>
          <a:xfrm>
            <a:off x="3400600" y="2724900"/>
            <a:ext cx="4266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Patricidades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praticidade png"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850" y="1023800"/>
            <a:ext cx="2146300" cy="2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0" y="1861063"/>
            <a:ext cx="8444001" cy="276933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Coisas que facilitam o nosso trabalho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Se por acaso você digitar uma palavra errada, o editor irá avisá-lo sublinhando a palavra de vermelho 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" name="Google Shape;237;p38"/>
          <p:cNvSpPr/>
          <p:nvPr/>
        </p:nvSpPr>
        <p:spPr>
          <a:xfrm rot="7602524">
            <a:off x="5070469" y="3102825"/>
            <a:ext cx="426602" cy="2193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075" y="1956300"/>
            <a:ext cx="7001851" cy="26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Coisas que facilitam o nosso trabalho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Para corrigir você pode apagar e escrever da maneira certa, ou clicar com o botão direito em cima e ver as </a:t>
            </a:r>
            <a:r>
              <a:rPr lang="pt-BR"/>
              <a:t>sugestões</a:t>
            </a:r>
            <a:r>
              <a:rPr lang="pt-BR"/>
              <a:t> do editor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45" name="Google Shape;24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4607189" y="2559573"/>
            <a:ext cx="426600" cy="21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363" y="2014800"/>
            <a:ext cx="6199175" cy="250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Caso queira imprimir seu documento, basta ter uma impressora conectada ao computador e selecionar a opção </a:t>
            </a:r>
            <a:r>
              <a:rPr lang="pt-BR"/>
              <a:t>imprimir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54" name="Google Shape;2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40"/>
          <p:cNvSpPr/>
          <p:nvPr/>
        </p:nvSpPr>
        <p:spPr>
          <a:xfrm rot="-5555352">
            <a:off x="1637577" y="2392147"/>
            <a:ext cx="292198" cy="19790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99" y="1937475"/>
            <a:ext cx="5858002" cy="28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1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Selecione a impressora</a:t>
            </a:r>
            <a:r>
              <a:rPr lang="pt-BR"/>
              <a:t> que deseja imprimir, as páginas e a coloração (preto e branco ou colorido), depois é só imprimir :)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63" name="Google Shape;26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1954445" y="2212614"/>
            <a:ext cx="2922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1350802" y="2840353"/>
            <a:ext cx="2922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1350800" y="3327426"/>
            <a:ext cx="292200" cy="15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 rot="10800000">
            <a:off x="2472601" y="2642346"/>
            <a:ext cx="2922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37" y="2161925"/>
            <a:ext cx="7442424" cy="22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Para pesquisar uma imagem sem precisar sair da mesma janela ou aba, basta selecionar o ícone de adicionar imagem e pesquisar na Web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6" name="Google Shape;276;p42"/>
          <p:cNvSpPr/>
          <p:nvPr/>
        </p:nvSpPr>
        <p:spPr>
          <a:xfrm>
            <a:off x="4425900" y="2864276"/>
            <a:ext cx="292200" cy="13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875" y="1807575"/>
            <a:ext cx="6680228" cy="31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3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Basta escrever o que procura na barra de pesquisa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84" name="Google Shape;2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5" name="Google Shape;285;p43"/>
          <p:cNvSpPr/>
          <p:nvPr/>
        </p:nvSpPr>
        <p:spPr>
          <a:xfrm>
            <a:off x="5510650" y="1807575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features png" id="126" name="Google Shape;126;p26"/>
          <p:cNvPicPr preferRelativeResize="0"/>
          <p:nvPr/>
        </p:nvPicPr>
        <p:blipFill rotWithShape="1">
          <a:blip r:embed="rId3">
            <a:alphaModFix/>
          </a:blip>
          <a:srcRect b="14811" l="13127" r="11859" t="5558"/>
          <a:stretch/>
        </p:blipFill>
        <p:spPr>
          <a:xfrm>
            <a:off x="2134325" y="621600"/>
            <a:ext cx="4875350" cy="26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Usando o que a ferramenta tem a nos oferecer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Resultado de imagem para google doc png" id="129" name="Google Shape;129;p26"/>
          <p:cNvPicPr preferRelativeResize="0"/>
          <p:nvPr/>
        </p:nvPicPr>
        <p:blipFill rotWithShape="1">
          <a:blip r:embed="rId4">
            <a:alphaModFix/>
          </a:blip>
          <a:srcRect b="32392" l="28284" r="28976" t="11361"/>
          <a:stretch/>
        </p:blipFill>
        <p:spPr>
          <a:xfrm>
            <a:off x="4107475" y="1633250"/>
            <a:ext cx="914150" cy="12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4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veja as imagens e escolha uma ou mais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292" name="Google Shape;29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275" y="1694200"/>
            <a:ext cx="7571332" cy="31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00" y="1807575"/>
            <a:ext cx="7735009" cy="31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Após ter selecionado basta clicar em inserir e ele irá inserir no documento pra você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01" name="Google Shape;30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45"/>
          <p:cNvSpPr/>
          <p:nvPr/>
        </p:nvSpPr>
        <p:spPr>
          <a:xfrm>
            <a:off x="7558325" y="4709575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Adicionada com sucesso! agora basta ajustá-la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09" name="Google Shape;30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96" y="1917250"/>
            <a:ext cx="7407003" cy="28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311700" y="1171600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Após ajustar a imagem, você poderá voltar a escrever seu texto :)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17" name="Google Shape;31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3800"/>
            <a:ext cx="8839201" cy="200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6025"/>
            <a:ext cx="8839199" cy="13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311700" y="1171600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Quando </a:t>
            </a:r>
            <a:r>
              <a:rPr lang="pt-BR"/>
              <a:t>estiver</a:t>
            </a:r>
            <a:r>
              <a:rPr lang="pt-BR"/>
              <a:t> trabalhando em equipe, você poderá adicionar sugestões e/ou tarefas para o seu time. Basta adicionar um comentário...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26" name="Google Shape;32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7" name="Google Shape;327;p48"/>
          <p:cNvSpPr/>
          <p:nvPr/>
        </p:nvSpPr>
        <p:spPr>
          <a:xfrm rot="5400000">
            <a:off x="6875775" y="2421300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8287"/>
            <a:ext cx="8839200" cy="175203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9"/>
          <p:cNvSpPr txBox="1"/>
          <p:nvPr>
            <p:ph idx="1" type="body"/>
          </p:nvPr>
        </p:nvSpPr>
        <p:spPr>
          <a:xfrm>
            <a:off x="311700" y="1171600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Escreva uma mensagem e clique em comentar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35" name="Google Shape;33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" name="Google Shape;336;p49"/>
          <p:cNvSpPr/>
          <p:nvPr/>
        </p:nvSpPr>
        <p:spPr>
          <a:xfrm rot="10800000">
            <a:off x="7802100" y="3260137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9"/>
          <p:cNvSpPr/>
          <p:nvPr/>
        </p:nvSpPr>
        <p:spPr>
          <a:xfrm>
            <a:off x="5833781" y="3500957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0"/>
          <p:cNvSpPr txBox="1"/>
          <p:nvPr>
            <p:ph idx="1" type="body"/>
          </p:nvPr>
        </p:nvSpPr>
        <p:spPr>
          <a:xfrm>
            <a:off x="311700" y="1171600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O comentário terá a seguinte característica: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44" name="Google Shape;34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94113"/>
            <a:ext cx="8839199" cy="1569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Coisas que facilitam o nosso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1"/>
          <p:cNvSpPr txBox="1"/>
          <p:nvPr>
            <p:ph idx="1" type="body"/>
          </p:nvPr>
        </p:nvSpPr>
        <p:spPr>
          <a:xfrm>
            <a:off x="311700" y="1171600"/>
            <a:ext cx="85206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Quando terminar de fazer</a:t>
            </a:r>
            <a:r>
              <a:rPr lang="pt-BR"/>
              <a:t> o pedido, basta ir no comentário e clicar em “Resolver</a:t>
            </a:r>
            <a:r>
              <a:rPr lang="pt-BR"/>
              <a:t>”.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26950"/>
            <a:ext cx="8839201" cy="198244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1"/>
          <p:cNvSpPr/>
          <p:nvPr/>
        </p:nvSpPr>
        <p:spPr>
          <a:xfrm rot="5400000">
            <a:off x="7436450" y="2421312"/>
            <a:ext cx="474000" cy="30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1499850" y="3636125"/>
            <a:ext cx="61443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Comfortaa"/>
                <a:ea typeface="Comfortaa"/>
                <a:cs typeface="Comfortaa"/>
                <a:sym typeface="Comfortaa"/>
              </a:rPr>
              <a:t>Exercícios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magem relacionada" id="361" name="Google Shape;3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738" y="792250"/>
            <a:ext cx="5086525" cy="28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Escreva uma receita de comida (em dupla)</a:t>
            </a:r>
            <a:endParaRPr/>
          </a:p>
        </p:txBody>
      </p:sp>
      <p:sp>
        <p:nvSpPr>
          <p:cNvPr id="367" name="Google Shape;367;p5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Crie um novo documento e compartilhe com seu/sua colega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o título “Nossa Receita”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Liste os ingredientes e escreva o modo de preparo (pesquisar na internet)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Pegue imagens da sua receita na internet (pelo atalho ensinado)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um nome ao seu documento e compartilhe com quem você quiser :)</a:t>
            </a:r>
            <a:endParaRPr/>
          </a:p>
        </p:txBody>
      </p:sp>
      <p:sp>
        <p:nvSpPr>
          <p:cNvPr id="368" name="Google Shape;3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Ir para o Google Docs...</a:t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1171600"/>
            <a:ext cx="8344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Acesse: </a:t>
            </a:r>
            <a:r>
              <a:rPr i="1" lang="pt-BR">
                <a:solidFill>
                  <a:srgbClr val="4A86E8"/>
                </a:solidFill>
              </a:rPr>
              <a:t>https://www.google.com/docs/about</a:t>
            </a:r>
            <a:endParaRPr i="1">
              <a:solidFill>
                <a:srgbClr val="4A86E8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A86E8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Crie um novo documento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6" name="Google Shape;13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7334717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7334720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2" name="Google Shape;3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7334751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0" name="Google Shape;4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445025"/>
            <a:ext cx="7334730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445025"/>
            <a:ext cx="7334730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445025"/>
            <a:ext cx="7334713" cy="41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62650"/>
            <a:ext cx="7303353" cy="4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Obrigado pela</a:t>
            </a:r>
            <a:endParaRPr b="1" sz="4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4000">
                <a:solidFill>
                  <a:srgbClr val="FFFFFF"/>
                </a:solidFill>
              </a:rPr>
              <a:t> atenção!</a:t>
            </a:r>
            <a:endParaRPr b="1" sz="4000">
              <a:solidFill>
                <a:srgbClr val="FFFFFF"/>
              </a:solidFill>
            </a:endParaRPr>
          </a:p>
        </p:txBody>
      </p:sp>
      <p:sp>
        <p:nvSpPr>
          <p:cNvPr id="430" name="Google Shape;430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1" name="Google Shape;431;p6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Dúvidas?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Aproveitando o que vimos</a:t>
            </a:r>
            <a:r>
              <a:rPr lang="pt-BR"/>
              <a:t>...</a:t>
            </a:r>
            <a:endParaRPr/>
          </a:p>
        </p:txBody>
      </p:sp>
      <p:sp>
        <p:nvSpPr>
          <p:cNvPr id="142" name="Google Shape;142;p28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Acesse o seu documento da aula passada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694200"/>
            <a:ext cx="6983951" cy="282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compartilhar o nosso documento!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Vá no canto superior a direita e clique no botão compartilhar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694200"/>
            <a:ext cx="6983951" cy="28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>
            <a:off x="6435475" y="1694200"/>
            <a:ext cx="780000" cy="24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 rot="-5554676">
            <a:off x="6508655" y="2181686"/>
            <a:ext cx="633641" cy="3936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2707" l="0" r="0" t="1945"/>
          <a:stretch/>
        </p:blipFill>
        <p:spPr>
          <a:xfrm>
            <a:off x="1267850" y="1755125"/>
            <a:ext cx="6608302" cy="2998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compartilhar o nosso documento!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o email de um ou mais colegas!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62" name="Google Shape;16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30"/>
          <p:cNvSpPr/>
          <p:nvPr/>
        </p:nvSpPr>
        <p:spPr>
          <a:xfrm>
            <a:off x="3095875" y="2559550"/>
            <a:ext cx="2973900" cy="140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0"/>
          <p:cNvSpPr/>
          <p:nvPr/>
        </p:nvSpPr>
        <p:spPr>
          <a:xfrm>
            <a:off x="2693705" y="3063542"/>
            <a:ext cx="633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25" y="1807575"/>
            <a:ext cx="6411075" cy="28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compartilhar o nosso documento!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Adicione uma </a:t>
            </a:r>
            <a:r>
              <a:rPr lang="pt-BR"/>
              <a:t>mensagem</a:t>
            </a:r>
            <a:r>
              <a:rPr lang="pt-BR"/>
              <a:t> 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3" name="Google Shape;173;p31"/>
          <p:cNvSpPr/>
          <p:nvPr/>
        </p:nvSpPr>
        <p:spPr>
          <a:xfrm>
            <a:off x="2890025" y="2559550"/>
            <a:ext cx="3167700" cy="175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/>
          <p:nvPr/>
        </p:nvSpPr>
        <p:spPr>
          <a:xfrm>
            <a:off x="2657155" y="3240392"/>
            <a:ext cx="633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25" y="1807575"/>
            <a:ext cx="6411075" cy="28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compartilhar o nosso documento!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Envie a solicitação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82" name="Google Shape;18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3" name="Google Shape;183;p32"/>
          <p:cNvSpPr/>
          <p:nvPr/>
        </p:nvSpPr>
        <p:spPr>
          <a:xfrm>
            <a:off x="2890025" y="2559550"/>
            <a:ext cx="3167700" cy="175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2"/>
          <p:cNvSpPr/>
          <p:nvPr/>
        </p:nvSpPr>
        <p:spPr>
          <a:xfrm>
            <a:off x="2730280" y="3825417"/>
            <a:ext cx="633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compartilhar o nosso documento!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71600"/>
            <a:ext cx="83445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pt-BR"/>
              <a:t>Aguarde a mensagem de confirmação… e pronto!</a:t>
            </a:r>
            <a:endParaRPr i="1">
              <a:solidFill>
                <a:srgbClr val="4A86E8"/>
              </a:solidFill>
            </a:endParaRPr>
          </a:p>
        </p:txBody>
      </p:sp>
      <p:sp>
        <p:nvSpPr>
          <p:cNvPr id="191" name="Google Shape;1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2" name="Google Shape;192;p33"/>
          <p:cNvSpPr/>
          <p:nvPr/>
        </p:nvSpPr>
        <p:spPr>
          <a:xfrm>
            <a:off x="3144600" y="2657075"/>
            <a:ext cx="2315700" cy="61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250" y="2711975"/>
            <a:ext cx="2095500" cy="3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